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144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FFFFCC"/>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76" autoAdjust="0"/>
  </p:normalViewPr>
  <p:slideViewPr>
    <p:cSldViewPr>
      <p:cViewPr>
        <p:scale>
          <a:sx n="100" d="100"/>
          <a:sy n="100" d="100"/>
        </p:scale>
        <p:origin x="-1236" y="241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316523" y="1828800"/>
            <a:ext cx="6172200" cy="24384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pt-BR" smtClean="0"/>
              <a:t>Clique para editar o estilo do título mestre</a:t>
            </a:r>
            <a:endParaRPr lang="en-US"/>
          </a:p>
        </p:txBody>
      </p:sp>
      <p:sp>
        <p:nvSpPr>
          <p:cNvPr id="9" name="Subtítulo 8"/>
          <p:cNvSpPr>
            <a:spLocks noGrp="1"/>
          </p:cNvSpPr>
          <p:nvPr>
            <p:ph type="subTitle" idx="1"/>
          </p:nvPr>
        </p:nvSpPr>
        <p:spPr>
          <a:xfrm>
            <a:off x="1028700" y="4442264"/>
            <a:ext cx="4800600" cy="23368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pt-BR" smtClean="0"/>
              <a:t>Clique para editar o estilo do subtítulo mestre</a:t>
            </a:r>
            <a:endParaRPr lang="en-US"/>
          </a:p>
        </p:txBody>
      </p:sp>
      <p:sp>
        <p:nvSpPr>
          <p:cNvPr id="4" name="Espaço Reservado para Data 13"/>
          <p:cNvSpPr>
            <a:spLocks noGrp="1"/>
          </p:cNvSpPr>
          <p:nvPr>
            <p:ph type="dt" sz="half" idx="10"/>
          </p:nvPr>
        </p:nvSpPr>
        <p:spPr/>
        <p:txBody>
          <a:bodyPr/>
          <a:lstStyle>
            <a:lvl1pPr>
              <a:defRPr/>
            </a:lvl1pPr>
          </a:lstStyle>
          <a:p>
            <a:pPr>
              <a:defRPr/>
            </a:pPr>
            <a:fld id="{8D8F7F8E-55C5-4AAC-98DF-E1DDA615D389}" type="datetimeFigureOut">
              <a:rPr lang="pt-BR"/>
              <a:pPr>
                <a:defRPr/>
              </a:pPr>
              <a:t>07/09/2011</a:t>
            </a:fld>
            <a:endParaRPr lang="pt-BR"/>
          </a:p>
        </p:txBody>
      </p:sp>
      <p:sp>
        <p:nvSpPr>
          <p:cNvPr id="5" name="Espaço Reservado para Rodapé 2"/>
          <p:cNvSpPr>
            <a:spLocks noGrp="1"/>
          </p:cNvSpPr>
          <p:nvPr>
            <p:ph type="ftr" sz="quarter" idx="11"/>
          </p:nvPr>
        </p:nvSpPr>
        <p:spPr/>
        <p:txBody>
          <a:bodyPr/>
          <a:lstStyle>
            <a:lvl1pPr>
              <a:defRPr/>
            </a:lvl1pPr>
          </a:lstStyle>
          <a:p>
            <a:pPr>
              <a:defRPr/>
            </a:pPr>
            <a:endParaRPr lang="pt-BR"/>
          </a:p>
        </p:txBody>
      </p:sp>
      <p:sp>
        <p:nvSpPr>
          <p:cNvPr id="6" name="Espaço Reservado para Número de Slide 22"/>
          <p:cNvSpPr>
            <a:spLocks noGrp="1"/>
          </p:cNvSpPr>
          <p:nvPr>
            <p:ph type="sldNum" sz="quarter" idx="12"/>
          </p:nvPr>
        </p:nvSpPr>
        <p:spPr/>
        <p:txBody>
          <a:bodyPr/>
          <a:lstStyle>
            <a:lvl1pPr>
              <a:defRPr/>
            </a:lvl1pPr>
          </a:lstStyle>
          <a:p>
            <a:pPr>
              <a:defRPr/>
            </a:pPr>
            <a:fld id="{170C8FB4-C5EB-4E2F-BAC7-52FE66D87B0A}"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13"/>
          <p:cNvSpPr>
            <a:spLocks noGrp="1"/>
          </p:cNvSpPr>
          <p:nvPr>
            <p:ph type="dt" sz="half" idx="10"/>
          </p:nvPr>
        </p:nvSpPr>
        <p:spPr/>
        <p:txBody>
          <a:bodyPr/>
          <a:lstStyle>
            <a:lvl1pPr>
              <a:defRPr/>
            </a:lvl1pPr>
          </a:lstStyle>
          <a:p>
            <a:pPr>
              <a:defRPr/>
            </a:pPr>
            <a:fld id="{530C19BA-60D4-4B3A-839D-D463BC8D9AF2}" type="datetimeFigureOut">
              <a:rPr lang="pt-BR"/>
              <a:pPr>
                <a:defRPr/>
              </a:pPr>
              <a:t>07/09/2011</a:t>
            </a:fld>
            <a:endParaRPr lang="pt-BR"/>
          </a:p>
        </p:txBody>
      </p:sp>
      <p:sp>
        <p:nvSpPr>
          <p:cNvPr id="5" name="Espaço Reservado para Rodapé 2"/>
          <p:cNvSpPr>
            <a:spLocks noGrp="1"/>
          </p:cNvSpPr>
          <p:nvPr>
            <p:ph type="ftr" sz="quarter" idx="11"/>
          </p:nvPr>
        </p:nvSpPr>
        <p:spPr/>
        <p:txBody>
          <a:bodyPr/>
          <a:lstStyle>
            <a:lvl1pPr>
              <a:defRPr/>
            </a:lvl1pPr>
          </a:lstStyle>
          <a:p>
            <a:pPr>
              <a:defRPr/>
            </a:pPr>
            <a:endParaRPr lang="pt-BR"/>
          </a:p>
        </p:txBody>
      </p:sp>
      <p:sp>
        <p:nvSpPr>
          <p:cNvPr id="6" name="Espaço Reservado para Número de Slide 22"/>
          <p:cNvSpPr>
            <a:spLocks noGrp="1"/>
          </p:cNvSpPr>
          <p:nvPr>
            <p:ph type="sldNum" sz="quarter" idx="12"/>
          </p:nvPr>
        </p:nvSpPr>
        <p:spPr/>
        <p:txBody>
          <a:bodyPr/>
          <a:lstStyle>
            <a:lvl1pPr>
              <a:defRPr/>
            </a:lvl1pPr>
          </a:lstStyle>
          <a:p>
            <a:pPr>
              <a:defRPr/>
            </a:pPr>
            <a:fld id="{55F2D342-E8CF-4D18-A5CA-76922BDCFA20}"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72050" y="366185"/>
            <a:ext cx="1543050" cy="7802033"/>
          </a:xfrm>
        </p:spPr>
        <p:txBody>
          <a:bodyPr vert="eaVer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342900" y="366185"/>
            <a:ext cx="4514850" cy="7802033"/>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13"/>
          <p:cNvSpPr>
            <a:spLocks noGrp="1"/>
          </p:cNvSpPr>
          <p:nvPr>
            <p:ph type="dt" sz="half" idx="10"/>
          </p:nvPr>
        </p:nvSpPr>
        <p:spPr/>
        <p:txBody>
          <a:bodyPr/>
          <a:lstStyle>
            <a:lvl1pPr>
              <a:defRPr/>
            </a:lvl1pPr>
          </a:lstStyle>
          <a:p>
            <a:pPr>
              <a:defRPr/>
            </a:pPr>
            <a:fld id="{B3A75FC3-AA65-49DC-A637-68E7744DFD82}" type="datetimeFigureOut">
              <a:rPr lang="pt-BR"/>
              <a:pPr>
                <a:defRPr/>
              </a:pPr>
              <a:t>07/09/2011</a:t>
            </a:fld>
            <a:endParaRPr lang="pt-BR"/>
          </a:p>
        </p:txBody>
      </p:sp>
      <p:sp>
        <p:nvSpPr>
          <p:cNvPr id="5" name="Espaço Reservado para Rodapé 2"/>
          <p:cNvSpPr>
            <a:spLocks noGrp="1"/>
          </p:cNvSpPr>
          <p:nvPr>
            <p:ph type="ftr" sz="quarter" idx="11"/>
          </p:nvPr>
        </p:nvSpPr>
        <p:spPr/>
        <p:txBody>
          <a:bodyPr/>
          <a:lstStyle>
            <a:lvl1pPr>
              <a:defRPr/>
            </a:lvl1pPr>
          </a:lstStyle>
          <a:p>
            <a:pPr>
              <a:defRPr/>
            </a:pPr>
            <a:endParaRPr lang="pt-BR"/>
          </a:p>
        </p:txBody>
      </p:sp>
      <p:sp>
        <p:nvSpPr>
          <p:cNvPr id="6" name="Espaço Reservado para Número de Slide 22"/>
          <p:cNvSpPr>
            <a:spLocks noGrp="1"/>
          </p:cNvSpPr>
          <p:nvPr>
            <p:ph type="sldNum" sz="quarter" idx="12"/>
          </p:nvPr>
        </p:nvSpPr>
        <p:spPr/>
        <p:txBody>
          <a:bodyPr/>
          <a:lstStyle>
            <a:lvl1pPr>
              <a:defRPr/>
            </a:lvl1pPr>
          </a:lstStyle>
          <a:p>
            <a:pPr>
              <a:defRPr/>
            </a:pPr>
            <a:fld id="{E22EB725-A75F-4B06-A9F0-17BA43A5F09B}"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13"/>
          <p:cNvSpPr>
            <a:spLocks noGrp="1"/>
          </p:cNvSpPr>
          <p:nvPr>
            <p:ph type="dt" sz="half" idx="10"/>
          </p:nvPr>
        </p:nvSpPr>
        <p:spPr/>
        <p:txBody>
          <a:bodyPr/>
          <a:lstStyle>
            <a:lvl1pPr>
              <a:defRPr/>
            </a:lvl1pPr>
          </a:lstStyle>
          <a:p>
            <a:pPr>
              <a:defRPr/>
            </a:pPr>
            <a:fld id="{A5D8D093-1A41-402E-9A52-7057E037CC9E}" type="datetimeFigureOut">
              <a:rPr lang="pt-BR"/>
              <a:pPr>
                <a:defRPr/>
              </a:pPr>
              <a:t>07/09/2011</a:t>
            </a:fld>
            <a:endParaRPr lang="pt-BR"/>
          </a:p>
        </p:txBody>
      </p:sp>
      <p:sp>
        <p:nvSpPr>
          <p:cNvPr id="5" name="Espaço Reservado para Rodapé 2"/>
          <p:cNvSpPr>
            <a:spLocks noGrp="1"/>
          </p:cNvSpPr>
          <p:nvPr>
            <p:ph type="ftr" sz="quarter" idx="11"/>
          </p:nvPr>
        </p:nvSpPr>
        <p:spPr/>
        <p:txBody>
          <a:bodyPr/>
          <a:lstStyle>
            <a:lvl1pPr>
              <a:defRPr/>
            </a:lvl1pPr>
          </a:lstStyle>
          <a:p>
            <a:pPr>
              <a:defRPr/>
            </a:pPr>
            <a:endParaRPr lang="pt-BR"/>
          </a:p>
        </p:txBody>
      </p:sp>
      <p:sp>
        <p:nvSpPr>
          <p:cNvPr id="6" name="Espaço Reservado para Número de Slide 22"/>
          <p:cNvSpPr>
            <a:spLocks noGrp="1"/>
          </p:cNvSpPr>
          <p:nvPr>
            <p:ph type="sldNum" sz="quarter" idx="12"/>
          </p:nvPr>
        </p:nvSpPr>
        <p:spPr/>
        <p:txBody>
          <a:bodyPr/>
          <a:lstStyle>
            <a:lvl1pPr>
              <a:defRPr/>
            </a:lvl1pPr>
          </a:lstStyle>
          <a:p>
            <a:pPr>
              <a:defRPr/>
            </a:pPr>
            <a:fld id="{80EDD907-F9C9-4805-AAEF-9D1B3B57E164}"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1200150" y="812800"/>
            <a:ext cx="5314950" cy="24384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1200150" y="3343715"/>
            <a:ext cx="5314950" cy="2012949"/>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655E544E-6F71-4370-86E8-FA3346D77394}" type="datetimeFigureOut">
              <a:rPr lang="pt-BR"/>
              <a:pPr>
                <a:defRPr/>
              </a:pPr>
              <a:t>07/09/2011</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A04CF8F-34B8-4495-9363-97457381F48D}"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342900" y="2133601"/>
            <a:ext cx="3028950" cy="6034617"/>
          </a:xfrm>
        </p:spPr>
        <p:txBody>
          <a:bodyPr/>
          <a:lstStyle>
            <a:lvl1pPr>
              <a:defRPr sz="2600"/>
            </a:lvl1pPr>
            <a:lvl2pPr>
              <a:defRPr sz="2400"/>
            </a:lvl2pPr>
            <a:lvl3pPr>
              <a:defRPr sz="2000"/>
            </a:lvl3pPr>
            <a:lvl4pPr>
              <a:defRPr sz="1800"/>
            </a:lvl4pPr>
            <a:lvl5pPr>
              <a:defRPr sz="18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3486150" y="2133601"/>
            <a:ext cx="3028950" cy="6034617"/>
          </a:xfrm>
        </p:spPr>
        <p:txBody>
          <a:bodyPr/>
          <a:lstStyle>
            <a:lvl1pPr>
              <a:defRPr sz="2600"/>
            </a:lvl1pPr>
            <a:lvl2pPr>
              <a:defRPr sz="2400"/>
            </a:lvl2pPr>
            <a:lvl3pPr>
              <a:defRPr sz="2000"/>
            </a:lvl3pPr>
            <a:lvl4pPr>
              <a:defRPr sz="1800"/>
            </a:lvl4pPr>
            <a:lvl5pPr>
              <a:defRPr sz="18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13"/>
          <p:cNvSpPr>
            <a:spLocks noGrp="1"/>
          </p:cNvSpPr>
          <p:nvPr>
            <p:ph type="dt" sz="half" idx="10"/>
          </p:nvPr>
        </p:nvSpPr>
        <p:spPr/>
        <p:txBody>
          <a:bodyPr/>
          <a:lstStyle>
            <a:lvl1pPr>
              <a:defRPr/>
            </a:lvl1pPr>
          </a:lstStyle>
          <a:p>
            <a:pPr>
              <a:defRPr/>
            </a:pPr>
            <a:fld id="{80E76CEC-4B42-41F5-B5BE-F64D04B85FC9}" type="datetimeFigureOut">
              <a:rPr lang="pt-BR"/>
              <a:pPr>
                <a:defRPr/>
              </a:pPr>
              <a:t>07/09/2011</a:t>
            </a:fld>
            <a:endParaRPr lang="pt-BR"/>
          </a:p>
        </p:txBody>
      </p:sp>
      <p:sp>
        <p:nvSpPr>
          <p:cNvPr id="6" name="Espaço Reservado para Rodapé 2"/>
          <p:cNvSpPr>
            <a:spLocks noGrp="1"/>
          </p:cNvSpPr>
          <p:nvPr>
            <p:ph type="ftr" sz="quarter" idx="11"/>
          </p:nvPr>
        </p:nvSpPr>
        <p:spPr/>
        <p:txBody>
          <a:bodyPr/>
          <a:lstStyle>
            <a:lvl1pPr>
              <a:defRPr/>
            </a:lvl1pPr>
          </a:lstStyle>
          <a:p>
            <a:pPr>
              <a:defRPr/>
            </a:pPr>
            <a:endParaRPr lang="pt-BR"/>
          </a:p>
        </p:txBody>
      </p:sp>
      <p:sp>
        <p:nvSpPr>
          <p:cNvPr id="7" name="Espaço Reservado para Número de Slide 22"/>
          <p:cNvSpPr>
            <a:spLocks noGrp="1"/>
          </p:cNvSpPr>
          <p:nvPr>
            <p:ph type="sldNum" sz="quarter" idx="12"/>
          </p:nvPr>
        </p:nvSpPr>
        <p:spPr/>
        <p:txBody>
          <a:bodyPr/>
          <a:lstStyle>
            <a:lvl1pPr>
              <a:defRPr/>
            </a:lvl1pPr>
          </a:lstStyle>
          <a:p>
            <a:pPr>
              <a:defRPr/>
            </a:pPr>
            <a:fld id="{0AC20E46-0AE8-487B-AEC8-B92B97E1B2AA}"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4067"/>
            <a:ext cx="6172200" cy="1524000"/>
          </a:xfrm>
        </p:spPr>
        <p:txBody>
          <a:bodyPr/>
          <a:lstStyle>
            <a:lvl1pPr>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342900" y="2046817"/>
            <a:ext cx="3030141" cy="1001183"/>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pt-BR" smtClean="0"/>
              <a:t>Clique para editar os estilos do texto mestre</a:t>
            </a:r>
          </a:p>
        </p:txBody>
      </p:sp>
      <p:sp>
        <p:nvSpPr>
          <p:cNvPr id="4" name="Espaço Reservado para Texto 3"/>
          <p:cNvSpPr>
            <a:spLocks noGrp="1"/>
          </p:cNvSpPr>
          <p:nvPr>
            <p:ph type="body" sz="half" idx="3"/>
          </p:nvPr>
        </p:nvSpPr>
        <p:spPr>
          <a:xfrm>
            <a:off x="3483769" y="2046817"/>
            <a:ext cx="3031331" cy="1001183"/>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pt-BR" smtClean="0"/>
              <a:t>Clique para editar os estilos do texto mestre</a:t>
            </a:r>
          </a:p>
        </p:txBody>
      </p:sp>
      <p:sp>
        <p:nvSpPr>
          <p:cNvPr id="5" name="Espaço Reservado para Conteúdo 4"/>
          <p:cNvSpPr>
            <a:spLocks noGrp="1"/>
          </p:cNvSpPr>
          <p:nvPr>
            <p:ph sz="quarter" idx="2"/>
          </p:nvPr>
        </p:nvSpPr>
        <p:spPr>
          <a:xfrm>
            <a:off x="342900" y="3149601"/>
            <a:ext cx="3030141" cy="5018617"/>
          </a:xfrm>
        </p:spPr>
        <p:txBody>
          <a:bodyPr/>
          <a:lstStyle>
            <a:lvl1pPr>
              <a:defRPr sz="2400"/>
            </a:lvl1pPr>
            <a:lvl2pPr>
              <a:defRPr sz="2000"/>
            </a:lvl2pPr>
            <a:lvl3pPr>
              <a:defRPr sz="1800"/>
            </a:lvl3pPr>
            <a:lvl4pPr>
              <a:defRPr sz="1600"/>
            </a:lvl4pPr>
            <a:lvl5pPr>
              <a:defRPr sz="16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3483769" y="3149601"/>
            <a:ext cx="3031331" cy="5018617"/>
          </a:xfrm>
        </p:spPr>
        <p:txBody>
          <a:bodyPr/>
          <a:lstStyle>
            <a:lvl1pPr>
              <a:defRPr sz="2400"/>
            </a:lvl1pPr>
            <a:lvl2pPr>
              <a:defRPr sz="2000"/>
            </a:lvl2pPr>
            <a:lvl3pPr>
              <a:defRPr sz="1800"/>
            </a:lvl3pPr>
            <a:lvl4pPr>
              <a:defRPr sz="1600"/>
            </a:lvl4pPr>
            <a:lvl5pPr>
              <a:defRPr sz="16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13"/>
          <p:cNvSpPr>
            <a:spLocks noGrp="1"/>
          </p:cNvSpPr>
          <p:nvPr>
            <p:ph type="dt" sz="half" idx="10"/>
          </p:nvPr>
        </p:nvSpPr>
        <p:spPr/>
        <p:txBody>
          <a:bodyPr/>
          <a:lstStyle>
            <a:lvl1pPr>
              <a:defRPr/>
            </a:lvl1pPr>
          </a:lstStyle>
          <a:p>
            <a:pPr>
              <a:defRPr/>
            </a:pPr>
            <a:fld id="{78AC85B7-923A-4937-B22B-83D6429BBA3C}" type="datetimeFigureOut">
              <a:rPr lang="pt-BR"/>
              <a:pPr>
                <a:defRPr/>
              </a:pPr>
              <a:t>07/09/2011</a:t>
            </a:fld>
            <a:endParaRPr lang="pt-BR"/>
          </a:p>
        </p:txBody>
      </p:sp>
      <p:sp>
        <p:nvSpPr>
          <p:cNvPr id="8" name="Espaço Reservado para Rodapé 2"/>
          <p:cNvSpPr>
            <a:spLocks noGrp="1"/>
          </p:cNvSpPr>
          <p:nvPr>
            <p:ph type="ftr" sz="quarter" idx="11"/>
          </p:nvPr>
        </p:nvSpPr>
        <p:spPr/>
        <p:txBody>
          <a:bodyPr/>
          <a:lstStyle>
            <a:lvl1pPr>
              <a:defRPr/>
            </a:lvl1pPr>
          </a:lstStyle>
          <a:p>
            <a:pPr>
              <a:defRPr/>
            </a:pPr>
            <a:endParaRPr lang="pt-BR"/>
          </a:p>
        </p:txBody>
      </p:sp>
      <p:sp>
        <p:nvSpPr>
          <p:cNvPr id="9" name="Espaço Reservado para Número de Slide 22"/>
          <p:cNvSpPr>
            <a:spLocks noGrp="1"/>
          </p:cNvSpPr>
          <p:nvPr>
            <p:ph type="sldNum" sz="quarter" idx="12"/>
          </p:nvPr>
        </p:nvSpPr>
        <p:spPr/>
        <p:txBody>
          <a:bodyPr/>
          <a:lstStyle>
            <a:lvl1pPr>
              <a:defRPr/>
            </a:lvl1pPr>
          </a:lstStyle>
          <a:p>
            <a:pPr>
              <a:defRPr/>
            </a:pPr>
            <a:fld id="{B05007B5-24A4-4294-9F1A-2948EA2337D7}"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Data 13"/>
          <p:cNvSpPr>
            <a:spLocks noGrp="1"/>
          </p:cNvSpPr>
          <p:nvPr>
            <p:ph type="dt" sz="half" idx="10"/>
          </p:nvPr>
        </p:nvSpPr>
        <p:spPr/>
        <p:txBody>
          <a:bodyPr/>
          <a:lstStyle>
            <a:lvl1pPr>
              <a:defRPr/>
            </a:lvl1pPr>
          </a:lstStyle>
          <a:p>
            <a:pPr>
              <a:defRPr/>
            </a:pPr>
            <a:fld id="{20474BDE-2A97-49AD-B7E6-4AA093C011DB}" type="datetimeFigureOut">
              <a:rPr lang="pt-BR"/>
              <a:pPr>
                <a:defRPr/>
              </a:pPr>
              <a:t>07/09/2011</a:t>
            </a:fld>
            <a:endParaRPr lang="pt-BR"/>
          </a:p>
        </p:txBody>
      </p:sp>
      <p:sp>
        <p:nvSpPr>
          <p:cNvPr id="4" name="Espaço Reservado para Rodapé 2"/>
          <p:cNvSpPr>
            <a:spLocks noGrp="1"/>
          </p:cNvSpPr>
          <p:nvPr>
            <p:ph type="ftr" sz="quarter" idx="11"/>
          </p:nvPr>
        </p:nvSpPr>
        <p:spPr/>
        <p:txBody>
          <a:bodyPr/>
          <a:lstStyle>
            <a:lvl1pPr>
              <a:defRPr/>
            </a:lvl1pPr>
          </a:lstStyle>
          <a:p>
            <a:pPr>
              <a:defRPr/>
            </a:pPr>
            <a:endParaRPr lang="pt-BR"/>
          </a:p>
        </p:txBody>
      </p:sp>
      <p:sp>
        <p:nvSpPr>
          <p:cNvPr id="5" name="Espaço Reservado para Número de Slide 22"/>
          <p:cNvSpPr>
            <a:spLocks noGrp="1"/>
          </p:cNvSpPr>
          <p:nvPr>
            <p:ph type="sldNum" sz="quarter" idx="12"/>
          </p:nvPr>
        </p:nvSpPr>
        <p:spPr/>
        <p:txBody>
          <a:bodyPr/>
          <a:lstStyle>
            <a:lvl1pPr>
              <a:defRPr/>
            </a:lvl1pPr>
          </a:lstStyle>
          <a:p>
            <a:pPr>
              <a:defRPr/>
            </a:pPr>
            <a:fld id="{B6D290E8-351E-41DD-9D7B-49C67A5D3036}"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3"/>
          <p:cNvSpPr>
            <a:spLocks noGrp="1"/>
          </p:cNvSpPr>
          <p:nvPr>
            <p:ph type="dt" sz="half" idx="10"/>
          </p:nvPr>
        </p:nvSpPr>
        <p:spPr/>
        <p:txBody>
          <a:bodyPr/>
          <a:lstStyle>
            <a:lvl1pPr>
              <a:defRPr/>
            </a:lvl1pPr>
          </a:lstStyle>
          <a:p>
            <a:pPr>
              <a:defRPr/>
            </a:pPr>
            <a:fld id="{91FA2ABD-61B1-4402-8003-A41826EC7632}" type="datetimeFigureOut">
              <a:rPr lang="pt-BR"/>
              <a:pPr>
                <a:defRPr/>
              </a:pPr>
              <a:t>07/09/2011</a:t>
            </a:fld>
            <a:endParaRPr lang="pt-BR"/>
          </a:p>
        </p:txBody>
      </p:sp>
      <p:sp>
        <p:nvSpPr>
          <p:cNvPr id="3" name="Espaço Reservado para Rodapé 2"/>
          <p:cNvSpPr>
            <a:spLocks noGrp="1"/>
          </p:cNvSpPr>
          <p:nvPr>
            <p:ph type="ftr" sz="quarter" idx="11"/>
          </p:nvPr>
        </p:nvSpPr>
        <p:spPr/>
        <p:txBody>
          <a:bodyPr/>
          <a:lstStyle>
            <a:lvl1pPr>
              <a:defRPr/>
            </a:lvl1pPr>
          </a:lstStyle>
          <a:p>
            <a:pPr>
              <a:defRPr/>
            </a:pPr>
            <a:endParaRPr lang="pt-BR"/>
          </a:p>
        </p:txBody>
      </p:sp>
      <p:sp>
        <p:nvSpPr>
          <p:cNvPr id="4" name="Espaço Reservado para Número de Slide 22"/>
          <p:cNvSpPr>
            <a:spLocks noGrp="1"/>
          </p:cNvSpPr>
          <p:nvPr>
            <p:ph type="sldNum" sz="quarter" idx="12"/>
          </p:nvPr>
        </p:nvSpPr>
        <p:spPr/>
        <p:txBody>
          <a:bodyPr/>
          <a:lstStyle>
            <a:lvl1pPr>
              <a:defRPr/>
            </a:lvl1pPr>
          </a:lstStyle>
          <a:p>
            <a:pPr>
              <a:defRPr/>
            </a:pPr>
            <a:fld id="{86D866C0-4DE2-416E-A63F-EDBC3A97ABE5}"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4067"/>
            <a:ext cx="2256235" cy="1549400"/>
          </a:xfrm>
        </p:spPr>
        <p:txBody>
          <a:bodyPr anchor="b">
            <a:sp3d prstMaterial="softEdge"/>
          </a:bodyPr>
          <a:lstStyle>
            <a:lvl1pPr algn="l">
              <a:buNone/>
              <a:defRPr sz="2200" b="0">
                <a:ln w="6350">
                  <a:noFill/>
                </a:ln>
                <a:solidFill>
                  <a:schemeClr val="accent1">
                    <a:tint val="73000"/>
                    <a:satMod val="180000"/>
                  </a:schemeClr>
                </a:solidFill>
              </a:defRPr>
            </a:lvl1pPr>
          </a:lstStyle>
          <a:p>
            <a:r>
              <a:rPr lang="pt-BR" smtClean="0"/>
              <a:t>Clique para editar o estilo do título mestre</a:t>
            </a:r>
            <a:endParaRPr lang="en-US"/>
          </a:p>
        </p:txBody>
      </p:sp>
      <p:sp>
        <p:nvSpPr>
          <p:cNvPr id="3" name="Espaço Reservado para Texto 2"/>
          <p:cNvSpPr>
            <a:spLocks noGrp="1"/>
          </p:cNvSpPr>
          <p:nvPr>
            <p:ph type="body" idx="2"/>
          </p:nvPr>
        </p:nvSpPr>
        <p:spPr>
          <a:xfrm>
            <a:off x="342900" y="2032001"/>
            <a:ext cx="2256235" cy="6136217"/>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pt-BR" smtClean="0"/>
              <a:t>Clique para editar os estilos do texto mestre</a:t>
            </a:r>
          </a:p>
        </p:txBody>
      </p:sp>
      <p:sp>
        <p:nvSpPr>
          <p:cNvPr id="4" name="Espaço Reservado para Conteúdo 3"/>
          <p:cNvSpPr>
            <a:spLocks noGrp="1"/>
          </p:cNvSpPr>
          <p:nvPr>
            <p:ph sz="half" idx="1"/>
          </p:nvPr>
        </p:nvSpPr>
        <p:spPr>
          <a:xfrm>
            <a:off x="2681287" y="364067"/>
            <a:ext cx="3833813" cy="7804151"/>
          </a:xfrm>
        </p:spPr>
        <p:txBody>
          <a:bodyPr/>
          <a:lstStyle>
            <a:lvl1pPr>
              <a:defRPr sz="2600"/>
            </a:lvl1pPr>
            <a:lvl2pPr>
              <a:defRPr sz="2400"/>
            </a:lvl2pPr>
            <a:lvl3pPr>
              <a:defRPr sz="2200"/>
            </a:lvl3pPr>
            <a:lvl4pPr>
              <a:defRPr sz="2000"/>
            </a:lvl4pPr>
            <a:lvl5pPr>
              <a:defRPr sz="18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13"/>
          <p:cNvSpPr>
            <a:spLocks noGrp="1"/>
          </p:cNvSpPr>
          <p:nvPr>
            <p:ph type="dt" sz="half" idx="10"/>
          </p:nvPr>
        </p:nvSpPr>
        <p:spPr/>
        <p:txBody>
          <a:bodyPr/>
          <a:lstStyle>
            <a:lvl1pPr>
              <a:defRPr/>
            </a:lvl1pPr>
          </a:lstStyle>
          <a:p>
            <a:pPr>
              <a:defRPr/>
            </a:pPr>
            <a:fld id="{8B47B24A-8CA1-4854-9FAF-4EF7F183D20A}" type="datetimeFigureOut">
              <a:rPr lang="pt-BR"/>
              <a:pPr>
                <a:defRPr/>
              </a:pPr>
              <a:t>07/09/2011</a:t>
            </a:fld>
            <a:endParaRPr lang="pt-BR"/>
          </a:p>
        </p:txBody>
      </p:sp>
      <p:sp>
        <p:nvSpPr>
          <p:cNvPr id="6" name="Espaço Reservado para Rodapé 2"/>
          <p:cNvSpPr>
            <a:spLocks noGrp="1"/>
          </p:cNvSpPr>
          <p:nvPr>
            <p:ph type="ftr" sz="quarter" idx="11"/>
          </p:nvPr>
        </p:nvSpPr>
        <p:spPr/>
        <p:txBody>
          <a:bodyPr/>
          <a:lstStyle>
            <a:lvl1pPr>
              <a:defRPr/>
            </a:lvl1pPr>
          </a:lstStyle>
          <a:p>
            <a:pPr>
              <a:defRPr/>
            </a:pPr>
            <a:endParaRPr lang="pt-BR"/>
          </a:p>
        </p:txBody>
      </p:sp>
      <p:sp>
        <p:nvSpPr>
          <p:cNvPr id="7" name="Espaço Reservado para Número de Slide 22"/>
          <p:cNvSpPr>
            <a:spLocks noGrp="1"/>
          </p:cNvSpPr>
          <p:nvPr>
            <p:ph type="sldNum" sz="quarter" idx="12"/>
          </p:nvPr>
        </p:nvSpPr>
        <p:spPr/>
        <p:txBody>
          <a:bodyPr/>
          <a:lstStyle>
            <a:lvl1pPr>
              <a:defRPr/>
            </a:lvl1pPr>
          </a:lstStyle>
          <a:p>
            <a:pPr>
              <a:defRPr/>
            </a:pPr>
            <a:fld id="{5E168C63-4419-4A50-80BE-4B2D86474157}"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371600" y="812800"/>
            <a:ext cx="4114800" cy="696384"/>
          </a:xfrm>
        </p:spPr>
        <p:txBody>
          <a:bodyPr lIns="45720" rIns="45720" bIns="0" anchor="b">
            <a:sp3d prstMaterial="softEdge"/>
          </a:bodyPr>
          <a:lstStyle>
            <a:lvl1pPr algn="ctr">
              <a:buNone/>
              <a:defRPr sz="2000" b="1"/>
            </a:lvl1pPr>
          </a:lstStyle>
          <a:p>
            <a:r>
              <a:rPr lang="pt-BR" smtClean="0"/>
              <a:t>Clique para editar o estilo do título mestre</a:t>
            </a:r>
            <a:endParaRPr lang="en-US"/>
          </a:p>
        </p:txBody>
      </p:sp>
      <p:sp>
        <p:nvSpPr>
          <p:cNvPr id="3" name="Espaço Reservado para Imagem 2"/>
          <p:cNvSpPr>
            <a:spLocks noGrp="1"/>
          </p:cNvSpPr>
          <p:nvPr>
            <p:ph type="pic" idx="1"/>
          </p:nvPr>
        </p:nvSpPr>
        <p:spPr>
          <a:xfrm>
            <a:off x="1371600" y="2442633"/>
            <a:ext cx="4114800" cy="52832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pt-BR" noProof="0" smtClean="0"/>
              <a:t>Clique no ícone para adicionar uma imagem</a:t>
            </a:r>
            <a:endParaRPr lang="en-US" noProof="0" dirty="0"/>
          </a:p>
        </p:txBody>
      </p:sp>
      <p:sp>
        <p:nvSpPr>
          <p:cNvPr id="4" name="Espaço Reservado para Texto 3"/>
          <p:cNvSpPr>
            <a:spLocks noGrp="1"/>
          </p:cNvSpPr>
          <p:nvPr>
            <p:ph type="body" sz="half" idx="2"/>
          </p:nvPr>
        </p:nvSpPr>
        <p:spPr>
          <a:xfrm>
            <a:off x="1371600" y="1555716"/>
            <a:ext cx="4114800" cy="707136"/>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pt-BR" smtClean="0"/>
              <a:t>Clique para editar os estilos do texto mestre</a:t>
            </a:r>
          </a:p>
        </p:txBody>
      </p:sp>
      <p:sp>
        <p:nvSpPr>
          <p:cNvPr id="5" name="Espaço Reservado para Data 13"/>
          <p:cNvSpPr>
            <a:spLocks noGrp="1"/>
          </p:cNvSpPr>
          <p:nvPr>
            <p:ph type="dt" sz="half" idx="10"/>
          </p:nvPr>
        </p:nvSpPr>
        <p:spPr/>
        <p:txBody>
          <a:bodyPr/>
          <a:lstStyle>
            <a:lvl1pPr>
              <a:defRPr/>
            </a:lvl1pPr>
          </a:lstStyle>
          <a:p>
            <a:pPr>
              <a:defRPr/>
            </a:pPr>
            <a:fld id="{8613D45C-46DB-49FD-99A1-CC043A321D10}" type="datetimeFigureOut">
              <a:rPr lang="pt-BR"/>
              <a:pPr>
                <a:defRPr/>
              </a:pPr>
              <a:t>07/09/2011</a:t>
            </a:fld>
            <a:endParaRPr lang="pt-BR"/>
          </a:p>
        </p:txBody>
      </p:sp>
      <p:sp>
        <p:nvSpPr>
          <p:cNvPr id="6" name="Espaço Reservado para Rodapé 2"/>
          <p:cNvSpPr>
            <a:spLocks noGrp="1"/>
          </p:cNvSpPr>
          <p:nvPr>
            <p:ph type="ftr" sz="quarter" idx="11"/>
          </p:nvPr>
        </p:nvSpPr>
        <p:spPr/>
        <p:txBody>
          <a:bodyPr/>
          <a:lstStyle>
            <a:lvl1pPr>
              <a:defRPr/>
            </a:lvl1pPr>
          </a:lstStyle>
          <a:p>
            <a:pPr>
              <a:defRPr/>
            </a:pPr>
            <a:endParaRPr lang="pt-BR"/>
          </a:p>
        </p:txBody>
      </p:sp>
      <p:sp>
        <p:nvSpPr>
          <p:cNvPr id="7" name="Espaço Reservado para Número de Slide 22"/>
          <p:cNvSpPr>
            <a:spLocks noGrp="1"/>
          </p:cNvSpPr>
          <p:nvPr>
            <p:ph type="sldNum" sz="quarter" idx="12"/>
          </p:nvPr>
        </p:nvSpPr>
        <p:spPr/>
        <p:txBody>
          <a:bodyPr/>
          <a:lstStyle>
            <a:lvl1pPr>
              <a:defRPr/>
            </a:lvl1pPr>
          </a:lstStyle>
          <a:p>
            <a:pPr>
              <a:defRPr/>
            </a:pPr>
            <a:fld id="{7C66605A-9FCB-48E3-A488-3A059D46D83A}"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342900" y="366713"/>
            <a:ext cx="6172200" cy="1524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pt-BR" smtClean="0"/>
              <a:t>Clique para editar o estilo do título mestre</a:t>
            </a:r>
            <a:endParaRPr lang="en-US"/>
          </a:p>
        </p:txBody>
      </p:sp>
      <p:sp>
        <p:nvSpPr>
          <p:cNvPr id="1027" name="Espaço Reservado para Texto 12"/>
          <p:cNvSpPr>
            <a:spLocks noGrp="1"/>
          </p:cNvSpPr>
          <p:nvPr>
            <p:ph type="body" idx="1"/>
          </p:nvPr>
        </p:nvSpPr>
        <p:spPr bwMode="auto">
          <a:xfrm>
            <a:off x="342900" y="2133600"/>
            <a:ext cx="6172200" cy="6278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14" name="Espaço Reservado para Data 13"/>
          <p:cNvSpPr>
            <a:spLocks noGrp="1"/>
          </p:cNvSpPr>
          <p:nvPr>
            <p:ph type="dt" sz="half" idx="2"/>
          </p:nvPr>
        </p:nvSpPr>
        <p:spPr>
          <a:xfrm>
            <a:off x="342900" y="8555038"/>
            <a:ext cx="1600200" cy="487362"/>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cs typeface="+mn-cs"/>
              </a:defRPr>
            </a:lvl1pPr>
          </a:lstStyle>
          <a:p>
            <a:pPr>
              <a:defRPr/>
            </a:pPr>
            <a:fld id="{FA16BB0C-1132-4995-B7EF-45A799DF1811}" type="datetimeFigureOut">
              <a:rPr lang="pt-BR"/>
              <a:pPr>
                <a:defRPr/>
              </a:pPr>
              <a:t>07/09/2011</a:t>
            </a:fld>
            <a:endParaRPr lang="pt-BR"/>
          </a:p>
        </p:txBody>
      </p:sp>
      <p:sp>
        <p:nvSpPr>
          <p:cNvPr id="3" name="Espaço Reservado para Rodapé 2"/>
          <p:cNvSpPr>
            <a:spLocks noGrp="1"/>
          </p:cNvSpPr>
          <p:nvPr>
            <p:ph type="ftr" sz="quarter" idx="3"/>
          </p:nvPr>
        </p:nvSpPr>
        <p:spPr>
          <a:xfrm>
            <a:off x="2343150" y="8555038"/>
            <a:ext cx="2171700" cy="487362"/>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pt-BR"/>
          </a:p>
        </p:txBody>
      </p:sp>
      <p:sp>
        <p:nvSpPr>
          <p:cNvPr id="23" name="Espaço Reservado para Número de Slide 22"/>
          <p:cNvSpPr>
            <a:spLocks noGrp="1"/>
          </p:cNvSpPr>
          <p:nvPr>
            <p:ph type="sldNum" sz="quarter" idx="4"/>
          </p:nvPr>
        </p:nvSpPr>
        <p:spPr>
          <a:xfrm>
            <a:off x="5943600" y="8555038"/>
            <a:ext cx="571500" cy="487362"/>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cs typeface="+mn-cs"/>
              </a:defRPr>
            </a:lvl1pPr>
          </a:lstStyle>
          <a:p>
            <a:pPr>
              <a:defRPr/>
            </a:pPr>
            <a:fld id="{F87C5262-F34F-4289-B2E8-F44E84681CF0}" type="slidenum">
              <a:rPr lang="pt-BR"/>
              <a:pPr>
                <a:defRPr/>
              </a:pPr>
              <a:t>‹nº›</a:t>
            </a:fld>
            <a:endParaRPr lang="pt-BR"/>
          </a:p>
        </p:txBody>
      </p:sp>
    </p:spTree>
  </p:cSld>
  <p:clrMap bg1="dk1" tx1="lt1" bg2="dk2" tx2="lt2" accent1="accent1" accent2="accent2" accent3="accent3" accent4="accent4" accent5="accent5" accent6="accent6" hlink="hlink" folHlink="folHlink"/>
  <p:sldLayoutIdLst>
    <p:sldLayoutId id="2147483671" r:id="rId1"/>
    <p:sldLayoutId id="2147483670" r:id="rId2"/>
    <p:sldLayoutId id="2147483672"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Lucida Sans"/>
        </a:defRPr>
      </a:lvl2pPr>
      <a:lvl3pPr algn="ctr" rtl="0" fontAlgn="base">
        <a:spcBef>
          <a:spcPct val="0"/>
        </a:spcBef>
        <a:spcAft>
          <a:spcPct val="0"/>
        </a:spcAft>
        <a:defRPr sz="4100" b="1">
          <a:solidFill>
            <a:schemeClr val="tx1"/>
          </a:solidFill>
          <a:latin typeface="Lucida Sans"/>
        </a:defRPr>
      </a:lvl3pPr>
      <a:lvl4pPr algn="ctr" rtl="0" fontAlgn="base">
        <a:spcBef>
          <a:spcPct val="0"/>
        </a:spcBef>
        <a:spcAft>
          <a:spcPct val="0"/>
        </a:spcAft>
        <a:defRPr sz="4100" b="1">
          <a:solidFill>
            <a:schemeClr val="tx1"/>
          </a:solidFill>
          <a:latin typeface="Lucida Sans"/>
        </a:defRPr>
      </a:lvl4pPr>
      <a:lvl5pPr algn="ctr" rtl="0" fontAlgn="base">
        <a:spcBef>
          <a:spcPct val="0"/>
        </a:spcBef>
        <a:spcAft>
          <a:spcPct val="0"/>
        </a:spcAft>
        <a:defRPr sz="4100" b="1">
          <a:solidFill>
            <a:schemeClr val="tx1"/>
          </a:solidFill>
          <a:latin typeface="Lucida Sans"/>
        </a:defRPr>
      </a:lvl5pPr>
      <a:lvl6pPr marL="457200" algn="ctr" rtl="0" fontAlgn="base">
        <a:spcBef>
          <a:spcPct val="0"/>
        </a:spcBef>
        <a:spcAft>
          <a:spcPct val="0"/>
        </a:spcAft>
        <a:defRPr sz="4100" b="1">
          <a:solidFill>
            <a:schemeClr val="tx1"/>
          </a:solidFill>
          <a:latin typeface="Lucida Sans"/>
        </a:defRPr>
      </a:lvl6pPr>
      <a:lvl7pPr marL="914400" algn="ctr" rtl="0" fontAlgn="base">
        <a:spcBef>
          <a:spcPct val="0"/>
        </a:spcBef>
        <a:spcAft>
          <a:spcPct val="0"/>
        </a:spcAft>
        <a:defRPr sz="4100" b="1">
          <a:solidFill>
            <a:schemeClr val="tx1"/>
          </a:solidFill>
          <a:latin typeface="Lucida Sans"/>
        </a:defRPr>
      </a:lvl7pPr>
      <a:lvl8pPr marL="1371600" algn="ctr" rtl="0" fontAlgn="base">
        <a:spcBef>
          <a:spcPct val="0"/>
        </a:spcBef>
        <a:spcAft>
          <a:spcPct val="0"/>
        </a:spcAft>
        <a:defRPr sz="4100" b="1">
          <a:solidFill>
            <a:schemeClr val="tx1"/>
          </a:solidFill>
          <a:latin typeface="Lucida Sans"/>
        </a:defRPr>
      </a:lvl8pPr>
      <a:lvl9pPr marL="1828800" algn="ctr" rtl="0" fontAlgn="base">
        <a:spcBef>
          <a:spcPct val="0"/>
        </a:spcBef>
        <a:spcAft>
          <a:spcPct val="0"/>
        </a:spcAft>
        <a:defRPr sz="4100" b="1">
          <a:solidFill>
            <a:schemeClr val="tx1"/>
          </a:solidFill>
          <a:latin typeface="Lucida Sans"/>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tx1"/>
            </a:gs>
            <a:gs pos="100000">
              <a:srgbClr val="FFFF99"/>
            </a:gs>
          </a:gsLst>
          <a:path path="shape">
            <a:fillToRect l="50000" t="50000" r="50000" b="50000"/>
          </a:path>
        </a:gradFill>
        <a:effectLst/>
      </p:bgPr>
    </p:bg>
    <p:spTree>
      <p:nvGrpSpPr>
        <p:cNvPr id="1" name=""/>
        <p:cNvGrpSpPr/>
        <p:nvPr/>
      </p:nvGrpSpPr>
      <p:grpSpPr>
        <a:xfrm>
          <a:off x="0" y="0"/>
          <a:ext cx="0" cy="0"/>
          <a:chOff x="0" y="0"/>
          <a:chExt cx="0" cy="0"/>
        </a:xfrm>
      </p:grpSpPr>
      <p:pic>
        <p:nvPicPr>
          <p:cNvPr id="13314" name="Picture 2" descr="http://www.equoterapia.org.br/congresso/images/logo.gif"/>
          <p:cNvPicPr>
            <a:picLocks noChangeAspect="1" noChangeArrowheads="1"/>
          </p:cNvPicPr>
          <p:nvPr/>
        </p:nvPicPr>
        <p:blipFill>
          <a:blip r:embed="rId3"/>
          <a:srcRect/>
          <a:stretch>
            <a:fillRect/>
          </a:stretch>
        </p:blipFill>
        <p:spPr bwMode="auto">
          <a:xfrm>
            <a:off x="0" y="0"/>
            <a:ext cx="1785938" cy="1587500"/>
          </a:xfrm>
          <a:prstGeom prst="rect">
            <a:avLst/>
          </a:prstGeom>
          <a:noFill/>
          <a:ln w="9525">
            <a:noFill/>
            <a:miter lim="800000"/>
            <a:headEnd/>
            <a:tailEnd/>
          </a:ln>
        </p:spPr>
      </p:pic>
      <p:sp>
        <p:nvSpPr>
          <p:cNvPr id="9" name="Text Box 3"/>
          <p:cNvSpPr txBox="1">
            <a:spLocks noChangeArrowheads="1"/>
          </p:cNvSpPr>
          <p:nvPr/>
        </p:nvSpPr>
        <p:spPr bwMode="auto">
          <a:xfrm>
            <a:off x="1571625" y="214313"/>
            <a:ext cx="5286375" cy="1128712"/>
          </a:xfrm>
          <a:prstGeom prst="rect">
            <a:avLst/>
          </a:prstGeom>
          <a:noFill/>
          <a:ln w="9525">
            <a:noFill/>
            <a:round/>
            <a:headEnd/>
            <a:tailEnd/>
          </a:ln>
          <a:effectLst/>
        </p:spPr>
        <p:txBody>
          <a:bodyPr lIns="89912" tIns="46751" rIns="89912" bIns="46751">
            <a:spAutoFit/>
          </a:bodyPr>
          <a:lstStyle/>
          <a:p>
            <a:pPr algn="ctr" defTabSz="444500" fontAlgn="auto">
              <a:lnSpc>
                <a:spcPct val="120000"/>
              </a:lnSpc>
              <a:spcBef>
                <a:spcPts val="0"/>
              </a:spcBef>
              <a:spcAft>
                <a:spcPts val="0"/>
              </a:spcAft>
              <a:tabLst>
                <a:tab pos="0" algn="l"/>
                <a:tab pos="444500" algn="l"/>
                <a:tab pos="889000" algn="l"/>
                <a:tab pos="1349375" algn="l"/>
                <a:tab pos="1793875" algn="l"/>
                <a:tab pos="2238375" algn="l"/>
                <a:tab pos="2698750" algn="l"/>
                <a:tab pos="3143250" algn="l"/>
                <a:tab pos="3587750" algn="l"/>
                <a:tab pos="4032250" algn="l"/>
                <a:tab pos="4492625" algn="l"/>
                <a:tab pos="4937125" algn="l"/>
                <a:tab pos="5381625" algn="l"/>
                <a:tab pos="5826125" algn="l"/>
                <a:tab pos="6286500" algn="l"/>
                <a:tab pos="6731000" algn="l"/>
                <a:tab pos="7175500" algn="l"/>
                <a:tab pos="7635875" algn="l"/>
                <a:tab pos="8080375" algn="l"/>
                <a:tab pos="8524875" algn="l"/>
                <a:tab pos="8969375" algn="l"/>
                <a:tab pos="9398000" algn="l"/>
                <a:tab pos="10128250" algn="l"/>
                <a:tab pos="10842625" algn="l"/>
                <a:tab pos="11572875" algn="l"/>
                <a:tab pos="12287250" algn="l"/>
                <a:tab pos="13017500" algn="l"/>
                <a:tab pos="13747750" algn="l"/>
                <a:tab pos="14462125" algn="l"/>
                <a:tab pos="15192375" algn="l"/>
                <a:tab pos="15906750" algn="l"/>
                <a:tab pos="16637000" algn="l"/>
              </a:tabLst>
              <a:defRPr/>
            </a:pPr>
            <a:r>
              <a:rPr lang="pt-BR" sz="1200" b="1" dirty="0">
                <a:solidFill>
                  <a:schemeClr val="accent1">
                    <a:lumMod val="50000"/>
                  </a:schemeClr>
                </a:solidFill>
                <a:latin typeface="+mn-lt"/>
                <a:cs typeface="+mn-cs"/>
              </a:rPr>
              <a:t>A EQUOTERAPIA E A AUTOPERCEPÇÃO DE ESCOLARES COM DIFICULDADE DE APRENDIZAGEM</a:t>
            </a:r>
            <a:r>
              <a:rPr lang="pt-BR" sz="1200" dirty="0">
                <a:solidFill>
                  <a:schemeClr val="accent1">
                    <a:lumMod val="50000"/>
                  </a:schemeClr>
                </a:solidFill>
                <a:latin typeface="+mn-lt"/>
                <a:cs typeface="+mn-cs"/>
              </a:rPr>
              <a:t/>
            </a:r>
            <a:br>
              <a:rPr lang="pt-BR" sz="1200" dirty="0">
                <a:solidFill>
                  <a:schemeClr val="accent1">
                    <a:lumMod val="50000"/>
                  </a:schemeClr>
                </a:solidFill>
                <a:latin typeface="+mn-lt"/>
                <a:cs typeface="+mn-cs"/>
              </a:rPr>
            </a:br>
            <a:r>
              <a:rPr lang="pt-BR" sz="1200" b="1" dirty="0">
                <a:solidFill>
                  <a:schemeClr val="accent1">
                    <a:lumMod val="50000"/>
                  </a:schemeClr>
                </a:solidFill>
                <a:latin typeface="+mn-lt"/>
                <a:cs typeface="+mn-cs"/>
              </a:rPr>
              <a:t> </a:t>
            </a:r>
            <a:r>
              <a:rPr lang="pt-BR" sz="1100" b="1" dirty="0">
                <a:solidFill>
                  <a:schemeClr val="accent1">
                    <a:lumMod val="50000"/>
                  </a:schemeClr>
                </a:solidFill>
                <a:latin typeface="+mn-lt"/>
                <a:cs typeface="+mn-cs"/>
              </a:rPr>
              <a:t>PRESTES, Daniela Bosquerolli</a:t>
            </a:r>
            <a:r>
              <a:rPr lang="pt-BR" sz="1100" b="1" baseline="30000" dirty="0">
                <a:solidFill>
                  <a:schemeClr val="accent1">
                    <a:lumMod val="50000"/>
                  </a:schemeClr>
                </a:solidFill>
                <a:latin typeface="+mn-lt"/>
                <a:cs typeface="+mn-cs"/>
              </a:rPr>
              <a:t>1</a:t>
            </a:r>
            <a:r>
              <a:rPr lang="pt-BR" sz="1100" b="1" dirty="0">
                <a:solidFill>
                  <a:schemeClr val="accent1">
                    <a:lumMod val="50000"/>
                  </a:schemeClr>
                </a:solidFill>
                <a:latin typeface="+mn-lt"/>
                <a:cs typeface="+mn-cs"/>
              </a:rPr>
              <a:t>; WEISS, Sílvio</a:t>
            </a:r>
            <a:r>
              <a:rPr lang="pt-BR" sz="1100" b="1" baseline="30000" dirty="0">
                <a:solidFill>
                  <a:schemeClr val="accent1">
                    <a:lumMod val="50000"/>
                  </a:schemeClr>
                </a:solidFill>
                <a:latin typeface="+mn-lt"/>
                <a:cs typeface="+mn-cs"/>
              </a:rPr>
              <a:t>2</a:t>
            </a:r>
            <a:r>
              <a:rPr lang="pt-BR" sz="1100" b="1" dirty="0">
                <a:solidFill>
                  <a:schemeClr val="accent1">
                    <a:lumMod val="50000"/>
                  </a:schemeClr>
                </a:solidFill>
                <a:latin typeface="+mn-lt"/>
                <a:cs typeface="+mn-cs"/>
              </a:rPr>
              <a:t>; ARAÚJO, Júlio </a:t>
            </a:r>
            <a:r>
              <a:rPr lang="pt-BR" sz="1100" b="1" dirty="0" err="1">
                <a:solidFill>
                  <a:schemeClr val="accent1">
                    <a:lumMod val="50000"/>
                  </a:schemeClr>
                </a:solidFill>
                <a:latin typeface="+mn-lt"/>
                <a:cs typeface="+mn-cs"/>
              </a:rPr>
              <a:t>Césa</a:t>
            </a:r>
            <a:r>
              <a:rPr lang="pt-BR" sz="1100" b="1" dirty="0">
                <a:solidFill>
                  <a:schemeClr val="accent1">
                    <a:lumMod val="50000"/>
                  </a:schemeClr>
                </a:solidFill>
                <a:latin typeface="+mn-lt"/>
                <a:cs typeface="+mn-cs"/>
              </a:rPr>
              <a:t> Oliveira</a:t>
            </a:r>
            <a:r>
              <a:rPr lang="pt-BR" sz="1100" b="1" baseline="30000" dirty="0">
                <a:solidFill>
                  <a:schemeClr val="accent1">
                    <a:lumMod val="50000"/>
                  </a:schemeClr>
                </a:solidFill>
                <a:latin typeface="+mn-lt"/>
                <a:cs typeface="+mn-cs"/>
              </a:rPr>
              <a:t>1</a:t>
            </a:r>
            <a:r>
              <a:rPr lang="pt-BR" sz="1100" b="1" dirty="0">
                <a:solidFill>
                  <a:schemeClr val="accent1">
                    <a:lumMod val="50000"/>
                  </a:schemeClr>
                </a:solidFill>
                <a:latin typeface="+mn-lt"/>
                <a:cs typeface="+mn-cs"/>
              </a:rPr>
              <a:t>.</a:t>
            </a:r>
          </a:p>
          <a:p>
            <a:pPr algn="ctr" defTabSz="444500" fontAlgn="auto">
              <a:lnSpc>
                <a:spcPct val="120000"/>
              </a:lnSpc>
              <a:spcBef>
                <a:spcPts val="0"/>
              </a:spcBef>
              <a:spcAft>
                <a:spcPts val="0"/>
              </a:spcAft>
              <a:tabLst>
                <a:tab pos="0" algn="l"/>
                <a:tab pos="444500" algn="l"/>
                <a:tab pos="889000" algn="l"/>
                <a:tab pos="1349375" algn="l"/>
                <a:tab pos="1793875" algn="l"/>
                <a:tab pos="2238375" algn="l"/>
                <a:tab pos="2698750" algn="l"/>
                <a:tab pos="3143250" algn="l"/>
                <a:tab pos="3587750" algn="l"/>
                <a:tab pos="4032250" algn="l"/>
                <a:tab pos="4492625" algn="l"/>
                <a:tab pos="4937125" algn="l"/>
                <a:tab pos="5381625" algn="l"/>
                <a:tab pos="5826125" algn="l"/>
                <a:tab pos="6286500" algn="l"/>
                <a:tab pos="6731000" algn="l"/>
                <a:tab pos="7175500" algn="l"/>
                <a:tab pos="7635875" algn="l"/>
                <a:tab pos="8080375" algn="l"/>
                <a:tab pos="8524875" algn="l"/>
                <a:tab pos="8969375" algn="l"/>
                <a:tab pos="9398000" algn="l"/>
                <a:tab pos="10128250" algn="l"/>
                <a:tab pos="10842625" algn="l"/>
                <a:tab pos="11572875" algn="l"/>
                <a:tab pos="12287250" algn="l"/>
                <a:tab pos="13017500" algn="l"/>
                <a:tab pos="13747750" algn="l"/>
                <a:tab pos="14462125" algn="l"/>
                <a:tab pos="15192375" algn="l"/>
                <a:tab pos="15906750" algn="l"/>
                <a:tab pos="16637000" algn="l"/>
              </a:tabLst>
              <a:defRPr/>
            </a:pPr>
            <a:r>
              <a:rPr lang="pt-BR" sz="1000" dirty="0">
                <a:solidFill>
                  <a:schemeClr val="accent2">
                    <a:lumMod val="50000"/>
                  </a:schemeClr>
                </a:solidFill>
                <a:latin typeface="+mn-lt"/>
                <a:cs typeface="+mn-cs"/>
              </a:rPr>
              <a:t>1 Universidade do Sul de Santa Catarina (UNISUL), Palhoça, Santa Catarina, Brasil;</a:t>
            </a:r>
            <a:endParaRPr lang="pt-BR" sz="1000" baseline="33000" dirty="0">
              <a:solidFill>
                <a:schemeClr val="accent2">
                  <a:lumMod val="50000"/>
                </a:schemeClr>
              </a:solidFill>
              <a:latin typeface="+mn-lt"/>
              <a:cs typeface="+mn-cs"/>
            </a:endParaRPr>
          </a:p>
          <a:p>
            <a:pPr algn="ctr" defTabSz="444500" fontAlgn="auto">
              <a:lnSpc>
                <a:spcPct val="120000"/>
              </a:lnSpc>
              <a:spcBef>
                <a:spcPts val="0"/>
              </a:spcBef>
              <a:spcAft>
                <a:spcPts val="0"/>
              </a:spcAft>
              <a:tabLst>
                <a:tab pos="0" algn="l"/>
                <a:tab pos="444500" algn="l"/>
                <a:tab pos="889000" algn="l"/>
                <a:tab pos="1349375" algn="l"/>
                <a:tab pos="1793875" algn="l"/>
                <a:tab pos="2238375" algn="l"/>
                <a:tab pos="2698750" algn="l"/>
                <a:tab pos="3143250" algn="l"/>
                <a:tab pos="3587750" algn="l"/>
                <a:tab pos="4032250" algn="l"/>
                <a:tab pos="4492625" algn="l"/>
                <a:tab pos="4937125" algn="l"/>
                <a:tab pos="5381625" algn="l"/>
                <a:tab pos="5826125" algn="l"/>
                <a:tab pos="6286500" algn="l"/>
                <a:tab pos="6731000" algn="l"/>
                <a:tab pos="7175500" algn="l"/>
                <a:tab pos="7635875" algn="l"/>
                <a:tab pos="8080375" algn="l"/>
                <a:tab pos="8524875" algn="l"/>
                <a:tab pos="8969375" algn="l"/>
                <a:tab pos="9398000" algn="l"/>
                <a:tab pos="10128250" algn="l"/>
                <a:tab pos="10842625" algn="l"/>
                <a:tab pos="11572875" algn="l"/>
                <a:tab pos="12287250" algn="l"/>
                <a:tab pos="13017500" algn="l"/>
                <a:tab pos="13747750" algn="l"/>
                <a:tab pos="14462125" algn="l"/>
                <a:tab pos="15192375" algn="l"/>
                <a:tab pos="15906750" algn="l"/>
                <a:tab pos="16637000" algn="l"/>
              </a:tabLst>
              <a:defRPr/>
            </a:pPr>
            <a:r>
              <a:rPr lang="pt-BR" sz="1000" baseline="33000" dirty="0">
                <a:solidFill>
                  <a:schemeClr val="accent2">
                    <a:lumMod val="50000"/>
                  </a:schemeClr>
                </a:solidFill>
                <a:latin typeface="+mn-lt"/>
                <a:cs typeface="+mn-cs"/>
              </a:rPr>
              <a:t>2</a:t>
            </a:r>
            <a:r>
              <a:rPr lang="pt-BR" sz="1000" dirty="0">
                <a:solidFill>
                  <a:schemeClr val="accent2">
                    <a:lumMod val="50000"/>
                  </a:schemeClr>
                </a:solidFill>
                <a:latin typeface="+mn-lt"/>
                <a:cs typeface="+mn-cs"/>
              </a:rPr>
              <a:t> Universidade do Estado de Santa Catarina (UDESC), Florianópolis, Santa Catarina, Brasil</a:t>
            </a:r>
          </a:p>
        </p:txBody>
      </p:sp>
      <p:sp>
        <p:nvSpPr>
          <p:cNvPr id="12" name="Rectangle 68"/>
          <p:cNvSpPr>
            <a:spLocks noChangeArrowheads="1"/>
          </p:cNvSpPr>
          <p:nvPr/>
        </p:nvSpPr>
        <p:spPr bwMode="auto">
          <a:xfrm>
            <a:off x="188913" y="1504950"/>
            <a:ext cx="2954337" cy="3622675"/>
          </a:xfrm>
          <a:prstGeom prst="rect">
            <a:avLst/>
          </a:prstGeom>
          <a:noFill/>
          <a:ln w="9525">
            <a:noFill/>
            <a:miter lim="800000"/>
            <a:headEnd/>
            <a:tailEnd/>
          </a:ln>
          <a:effectLst/>
        </p:spPr>
        <p:txBody>
          <a:bodyPr lIns="91352" tIns="45671" rIns="91352" bIns="45671" anchor="ctr">
            <a:spAutoFit/>
          </a:bodyPr>
          <a:lstStyle/>
          <a:p>
            <a:pPr algn="ctr" defTabSz="444500">
              <a:buClr>
                <a:srgbClr val="000000"/>
              </a:buClr>
              <a:buSzPct val="100000"/>
              <a:buFont typeface="Times New Roman" pitchFamily="18" charset="0"/>
              <a:buNone/>
            </a:pPr>
            <a:r>
              <a:rPr lang="pt-BR" sz="1600" b="1">
                <a:solidFill>
                  <a:srgbClr val="003300"/>
                </a:solidFill>
              </a:rPr>
              <a:t>INTRODUÇÃO</a:t>
            </a:r>
          </a:p>
          <a:p>
            <a:pPr algn="just" defTabSz="444500">
              <a:buClr>
                <a:srgbClr val="000000"/>
              </a:buClr>
              <a:buSzPct val="100000"/>
              <a:buFont typeface="Times New Roman" pitchFamily="18" charset="0"/>
              <a:buNone/>
            </a:pPr>
            <a:r>
              <a:rPr lang="pt-BR" sz="1200">
                <a:solidFill>
                  <a:srgbClr val="003300"/>
                </a:solidFill>
              </a:rPr>
              <a:t>	</a:t>
            </a:r>
            <a:r>
              <a:rPr lang="pt-BR" sz="1200" b="1">
                <a:solidFill>
                  <a:srgbClr val="003300"/>
                </a:solidFill>
              </a:rPr>
              <a:t>Q</a:t>
            </a:r>
            <a:r>
              <a:rPr lang="pt-PT" sz="1200" b="1">
                <a:solidFill>
                  <a:srgbClr val="003300"/>
                </a:solidFill>
              </a:rPr>
              <a:t>uando a criança não desenvolve suas capacidades produtivas surgem as dificuldades de aprendizagem acarretando a baixa autoestima, aceitação e popularidade diante de seus pares. Baixas qualificações podem aumentar o sentimento de incapacidade, reforçando o pobre desempenho escolar.</a:t>
            </a:r>
          </a:p>
          <a:p>
            <a:pPr algn="just" defTabSz="444500">
              <a:buClr>
                <a:srgbClr val="000000"/>
              </a:buClr>
              <a:buSzPct val="100000"/>
              <a:buFont typeface="Times New Roman" pitchFamily="18" charset="0"/>
              <a:buNone/>
            </a:pPr>
            <a:r>
              <a:rPr lang="pt-PT" sz="1200" b="1">
                <a:solidFill>
                  <a:srgbClr val="003300"/>
                </a:solidFill>
              </a:rPr>
              <a:t>	</a:t>
            </a:r>
            <a:r>
              <a:rPr lang="pt-BR" sz="1200" b="1">
                <a:solidFill>
                  <a:srgbClr val="003300"/>
                </a:solidFill>
              </a:rPr>
              <a:t> Por meio do programa de intervenção com equoterapia, buscou-se proporcionar às crianças com dificuldade de aprendizagem oportunidades para favorecer o aumento da autoestima nos seus diferentes domínios e desta forma melhorar seu desempenho escolar. </a:t>
            </a:r>
            <a:endParaRPr lang="pt-PT" sz="1200" b="1">
              <a:solidFill>
                <a:srgbClr val="003300"/>
              </a:solidFill>
            </a:endParaRPr>
          </a:p>
        </p:txBody>
      </p:sp>
      <p:sp>
        <p:nvSpPr>
          <p:cNvPr id="2" name="Rectangle 68"/>
          <p:cNvSpPr>
            <a:spLocks noChangeArrowheads="1"/>
          </p:cNvSpPr>
          <p:nvPr/>
        </p:nvSpPr>
        <p:spPr bwMode="auto">
          <a:xfrm>
            <a:off x="260350" y="5219700"/>
            <a:ext cx="2954338" cy="1979613"/>
          </a:xfrm>
          <a:prstGeom prst="rect">
            <a:avLst/>
          </a:prstGeom>
          <a:noFill/>
          <a:ln w="9525">
            <a:noFill/>
            <a:miter lim="800000"/>
            <a:headEnd/>
            <a:tailEnd/>
          </a:ln>
          <a:effectLst/>
        </p:spPr>
        <p:txBody>
          <a:bodyPr lIns="91352" tIns="45671" rIns="91352" bIns="45671" anchor="ctr">
            <a:spAutoFit/>
          </a:bodyPr>
          <a:lstStyle/>
          <a:p>
            <a:pPr algn="ctr" defTabSz="444500">
              <a:buClr>
                <a:srgbClr val="000000"/>
              </a:buClr>
              <a:buSzPct val="100000"/>
              <a:buFont typeface="Times New Roman" pitchFamily="18" charset="0"/>
              <a:buNone/>
            </a:pPr>
            <a:r>
              <a:rPr lang="pt-BR" sz="1600" b="1">
                <a:solidFill>
                  <a:srgbClr val="003300"/>
                </a:solidFill>
              </a:rPr>
              <a:t>OBJETIVO</a:t>
            </a:r>
          </a:p>
          <a:p>
            <a:pPr algn="just" defTabSz="444500">
              <a:buClr>
                <a:srgbClr val="000000"/>
              </a:buClr>
              <a:buSzPct val="100000"/>
              <a:buFont typeface="Times New Roman" pitchFamily="18" charset="0"/>
              <a:buNone/>
            </a:pPr>
            <a:r>
              <a:rPr lang="pt-BR" sz="1200">
                <a:solidFill>
                  <a:srgbClr val="003300"/>
                </a:solidFill>
              </a:rPr>
              <a:t>	</a:t>
            </a:r>
            <a:r>
              <a:rPr lang="pt-BR" sz="1200" b="1">
                <a:solidFill>
                  <a:srgbClr val="003300"/>
                </a:solidFill>
              </a:rPr>
              <a:t>Investigar os benefícios da equoterapia na autopercepção de escolares com dificuldade de aprendizagem, matriculados na quarta série do ensino fundamental de uma escola pública, situada em uma comunidade de situação sócio-econômica desfavorável de Palhoça, SC.</a:t>
            </a:r>
            <a:endParaRPr lang="pt-PT" sz="1200" b="1">
              <a:solidFill>
                <a:srgbClr val="003300"/>
              </a:solidFill>
            </a:endParaRPr>
          </a:p>
        </p:txBody>
      </p:sp>
      <p:sp>
        <p:nvSpPr>
          <p:cNvPr id="3" name="Rectangle 68"/>
          <p:cNvSpPr>
            <a:spLocks noChangeArrowheads="1"/>
          </p:cNvSpPr>
          <p:nvPr/>
        </p:nvSpPr>
        <p:spPr bwMode="auto">
          <a:xfrm>
            <a:off x="260350" y="7361238"/>
            <a:ext cx="2954338" cy="1614487"/>
          </a:xfrm>
          <a:prstGeom prst="rect">
            <a:avLst/>
          </a:prstGeom>
          <a:noFill/>
          <a:ln w="9525">
            <a:noFill/>
            <a:miter lim="800000"/>
            <a:headEnd/>
            <a:tailEnd/>
          </a:ln>
          <a:effectLst/>
        </p:spPr>
        <p:txBody>
          <a:bodyPr lIns="91352" tIns="45671" rIns="91352" bIns="45671" anchor="ctr">
            <a:spAutoFit/>
          </a:bodyPr>
          <a:lstStyle/>
          <a:p>
            <a:pPr algn="ctr" defTabSz="444500">
              <a:buClr>
                <a:srgbClr val="000000"/>
              </a:buClr>
              <a:buSzPct val="100000"/>
              <a:buFont typeface="Times New Roman" pitchFamily="18" charset="0"/>
              <a:buNone/>
            </a:pPr>
            <a:r>
              <a:rPr lang="pt-BR" sz="1600" b="1">
                <a:solidFill>
                  <a:srgbClr val="003300"/>
                </a:solidFill>
              </a:rPr>
              <a:t>MATERIAIS E MÉTODO</a:t>
            </a:r>
          </a:p>
          <a:p>
            <a:pPr algn="just" defTabSz="444500">
              <a:buClr>
                <a:srgbClr val="000000"/>
              </a:buClr>
              <a:buSzPct val="100000"/>
              <a:buFont typeface="Times New Roman" pitchFamily="18" charset="0"/>
              <a:buNone/>
            </a:pPr>
            <a:r>
              <a:rPr lang="pt-BR" sz="1200" b="1">
                <a:solidFill>
                  <a:srgbClr val="003300"/>
                </a:solidFill>
              </a:rPr>
              <a:t>	Para realizar o estudo descritivo de duplo-caso, foi utilizada a Escala do Perfil de Auto-Percepção para Crianças</a:t>
            </a:r>
            <a:r>
              <a:rPr lang="hi-IN" sz="1200" b="1" i="1">
                <a:solidFill>
                  <a:srgbClr val="003300"/>
                </a:solidFill>
              </a:rPr>
              <a:t> </a:t>
            </a:r>
            <a:r>
              <a:rPr lang="pt-BR" sz="1200" b="1">
                <a:solidFill>
                  <a:srgbClr val="003300"/>
                </a:solidFill>
              </a:rPr>
              <a:t>antes e após a intervenção. Os atendimentos ocorreram duas vezes por semana durante três meses.</a:t>
            </a:r>
            <a:r>
              <a:rPr lang="pt-BR" sz="1200">
                <a:solidFill>
                  <a:srgbClr val="003300"/>
                </a:solidFill>
              </a:rPr>
              <a:t> </a:t>
            </a:r>
            <a:endParaRPr lang="pt-PT" sz="1200">
              <a:solidFill>
                <a:srgbClr val="003300"/>
              </a:solidFill>
            </a:endParaRPr>
          </a:p>
        </p:txBody>
      </p:sp>
      <p:graphicFrame>
        <p:nvGraphicFramePr>
          <p:cNvPr id="13326" name="Object 14"/>
          <p:cNvGraphicFramePr>
            <a:graphicFrameLocks noChangeAspect="1"/>
          </p:cNvGraphicFramePr>
          <p:nvPr/>
        </p:nvGraphicFramePr>
        <p:xfrm>
          <a:off x="3573463" y="4643438"/>
          <a:ext cx="3024187" cy="660400"/>
        </p:xfrm>
        <a:graphic>
          <a:graphicData uri="http://schemas.openxmlformats.org/presentationml/2006/ole">
            <p:oleObj spid="_x0000_s13326" name="Imagem de Bitmap" r:id="rId4" imgW="9697804" imgH="1991003" progId="Paint.Picture">
              <p:embed/>
            </p:oleObj>
          </a:graphicData>
        </a:graphic>
      </p:graphicFrame>
      <p:graphicFrame>
        <p:nvGraphicFramePr>
          <p:cNvPr id="13327" name="Object 15"/>
          <p:cNvGraphicFramePr>
            <a:graphicFrameLocks noChangeAspect="1"/>
          </p:cNvGraphicFramePr>
          <p:nvPr/>
        </p:nvGraphicFramePr>
        <p:xfrm>
          <a:off x="3573463" y="3779838"/>
          <a:ext cx="3024187" cy="625475"/>
        </p:xfrm>
        <a:graphic>
          <a:graphicData uri="http://schemas.openxmlformats.org/presentationml/2006/ole">
            <p:oleObj spid="_x0000_s13327" name="Imagem de Bitmap" r:id="rId5" imgW="9573961" imgH="1848108" progId="Paint.Picture">
              <p:embed/>
            </p:oleObj>
          </a:graphicData>
        </a:graphic>
      </p:graphicFrame>
      <p:sp>
        <p:nvSpPr>
          <p:cNvPr id="4" name="Rectangle 68"/>
          <p:cNvSpPr>
            <a:spLocks noChangeArrowheads="1"/>
          </p:cNvSpPr>
          <p:nvPr/>
        </p:nvSpPr>
        <p:spPr bwMode="auto">
          <a:xfrm>
            <a:off x="3500438" y="1619250"/>
            <a:ext cx="3097212" cy="1797050"/>
          </a:xfrm>
          <a:prstGeom prst="rect">
            <a:avLst/>
          </a:prstGeom>
          <a:noFill/>
          <a:ln w="9525">
            <a:noFill/>
            <a:miter lim="800000"/>
            <a:headEnd/>
            <a:tailEnd/>
          </a:ln>
          <a:effectLst/>
        </p:spPr>
        <p:txBody>
          <a:bodyPr lIns="91352" tIns="45671" rIns="91352" bIns="45671" anchor="ctr">
            <a:spAutoFit/>
          </a:bodyPr>
          <a:lstStyle/>
          <a:p>
            <a:pPr algn="ctr" defTabSz="444500">
              <a:buClr>
                <a:srgbClr val="000000"/>
              </a:buClr>
              <a:buSzPct val="100000"/>
              <a:buFont typeface="Times New Roman" pitchFamily="18" charset="0"/>
              <a:buNone/>
            </a:pPr>
            <a:r>
              <a:rPr lang="pt-BR" sz="1600" b="1">
                <a:solidFill>
                  <a:srgbClr val="003300"/>
                </a:solidFill>
              </a:rPr>
              <a:t>	RESULTADOS</a:t>
            </a:r>
            <a:r>
              <a:rPr lang="pt-BR" sz="1600"/>
              <a:t> </a:t>
            </a:r>
            <a:r>
              <a:rPr lang="pt-BR" sz="1200">
                <a:solidFill>
                  <a:srgbClr val="003300"/>
                </a:solidFill>
              </a:rPr>
              <a:t>	</a:t>
            </a:r>
          </a:p>
          <a:p>
            <a:pPr algn="just" defTabSz="444500">
              <a:buClr>
                <a:srgbClr val="000000"/>
              </a:buClr>
              <a:buSzPct val="100000"/>
              <a:buFont typeface="Times New Roman" pitchFamily="18" charset="0"/>
              <a:buNone/>
            </a:pPr>
            <a:r>
              <a:rPr lang="pt-BR" sz="1200" b="1">
                <a:solidFill>
                  <a:srgbClr val="003300"/>
                </a:solidFill>
              </a:rPr>
              <a:t>	Na primeira avaliação, os participantes apresentaram baixos resultados em diferentes domínios da autopercepção. Após intervenção, o sujeito A evoluiu nos domínios do Comportamento e Mais Valia Global e o sujeito B, na Competência Escolar e Comportamento. </a:t>
            </a:r>
            <a:endParaRPr lang="pt-PT" sz="1200" b="1">
              <a:solidFill>
                <a:srgbClr val="003300"/>
              </a:solidFill>
            </a:endParaRPr>
          </a:p>
        </p:txBody>
      </p:sp>
      <p:sp>
        <p:nvSpPr>
          <p:cNvPr id="5" name="Rectangle 68"/>
          <p:cNvSpPr>
            <a:spLocks noChangeArrowheads="1"/>
          </p:cNvSpPr>
          <p:nvPr/>
        </p:nvSpPr>
        <p:spPr bwMode="auto">
          <a:xfrm>
            <a:off x="3573463" y="5776913"/>
            <a:ext cx="2951162" cy="2162175"/>
          </a:xfrm>
          <a:prstGeom prst="rect">
            <a:avLst/>
          </a:prstGeom>
          <a:noFill/>
          <a:ln w="9525">
            <a:noFill/>
            <a:miter lim="800000"/>
            <a:headEnd/>
            <a:tailEnd/>
          </a:ln>
          <a:effectLst/>
        </p:spPr>
        <p:txBody>
          <a:bodyPr lIns="91352" tIns="45671" rIns="91352" bIns="45671" anchor="ctr">
            <a:spAutoFit/>
          </a:bodyPr>
          <a:lstStyle/>
          <a:p>
            <a:pPr algn="ctr" defTabSz="444500">
              <a:buClr>
                <a:srgbClr val="000000"/>
              </a:buClr>
              <a:buSzPct val="100000"/>
              <a:buFont typeface="Times New Roman" pitchFamily="18" charset="0"/>
              <a:buNone/>
            </a:pPr>
            <a:r>
              <a:rPr lang="pt-BR" sz="1600" b="1">
                <a:solidFill>
                  <a:srgbClr val="003300"/>
                </a:solidFill>
              </a:rPr>
              <a:t>CONCLUSÃO</a:t>
            </a:r>
          </a:p>
          <a:p>
            <a:pPr algn="just" defTabSz="444500">
              <a:buClr>
                <a:srgbClr val="000000"/>
              </a:buClr>
              <a:buSzPct val="100000"/>
              <a:buFont typeface="Times New Roman" pitchFamily="18" charset="0"/>
              <a:buNone/>
            </a:pPr>
            <a:r>
              <a:rPr lang="pt-BR" sz="1200" b="1">
                <a:solidFill>
                  <a:srgbClr val="003300"/>
                </a:solidFill>
              </a:rPr>
              <a:t>	Sugere-seque programas de intervenção sejam elaborados e investigados para contribuir com o avanço escolar e desenvolvimento global das crianças, em especial daquelas que apresentam dificuldades de aprendizagem, pois a equoterapia se mostrou eficaz na mudança positiva da autopercepção destas crianças.</a:t>
            </a:r>
            <a:r>
              <a:rPr lang="pt-BR" sz="1200">
                <a:solidFill>
                  <a:srgbClr val="003300"/>
                </a:solidFill>
              </a:rPr>
              <a:t> </a:t>
            </a:r>
            <a:endParaRPr lang="pt-PT" sz="1200">
              <a:solidFill>
                <a:srgbClr val="003300"/>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Ápice">
  <a:themeElements>
    <a:clrScheme name="Personalizada 1">
      <a:dk1>
        <a:sysClr val="windowText" lastClr="000000"/>
      </a:dk1>
      <a:lt1>
        <a:sysClr val="window" lastClr="FFFFFF"/>
      </a:lt1>
      <a:dk2>
        <a:srgbClr val="69676D"/>
      </a:dk2>
      <a:lt2>
        <a:srgbClr val="C9C2D1"/>
      </a:lt2>
      <a:accent1>
        <a:srgbClr val="93AF85"/>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Áp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Áp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TotalTime>
  <Words>266</Words>
  <Application>Microsoft Office PowerPoint</Application>
  <PresentationFormat>Apresentação na tela (4:3)</PresentationFormat>
  <Paragraphs>14</Paragraphs>
  <Slides>1</Slides>
  <Notes>0</Notes>
  <HiddenSlides>0</HiddenSlides>
  <MMClips>0</MMClips>
  <ScaleCrop>false</ScaleCrop>
  <HeadingPairs>
    <vt:vector size="8" baseType="variant">
      <vt:variant>
        <vt:lpstr>Fontes usadas</vt:lpstr>
      </vt:variant>
      <vt:variant>
        <vt:i4>8</vt:i4>
      </vt:variant>
      <vt:variant>
        <vt:lpstr>Modelo de design</vt:lpstr>
      </vt:variant>
      <vt:variant>
        <vt:i4>2</vt:i4>
      </vt:variant>
      <vt:variant>
        <vt:lpstr>Servidores OLE incorporados</vt:lpstr>
      </vt:variant>
      <vt:variant>
        <vt:i4>1</vt:i4>
      </vt:variant>
      <vt:variant>
        <vt:lpstr>Títulos de slides</vt:lpstr>
      </vt:variant>
      <vt:variant>
        <vt:i4>1</vt:i4>
      </vt:variant>
    </vt:vector>
  </HeadingPairs>
  <TitlesOfParts>
    <vt:vector size="12" baseType="lpstr">
      <vt:lpstr>Book Antiqua</vt:lpstr>
      <vt:lpstr>Arial</vt:lpstr>
      <vt:lpstr>Lucida Sans</vt:lpstr>
      <vt:lpstr>Wingdings 2</vt:lpstr>
      <vt:lpstr>Wingdings</vt:lpstr>
      <vt:lpstr>Wingdings 3</vt:lpstr>
      <vt:lpstr>Calibri</vt:lpstr>
      <vt:lpstr>Times New Roman</vt:lpstr>
      <vt:lpstr>Ápice</vt:lpstr>
      <vt:lpstr>Ápice</vt:lpstr>
      <vt:lpstr>Imagem do Paintbrush</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Dani</dc:creator>
  <cp:lastModifiedBy>paulo</cp:lastModifiedBy>
  <cp:revision>12</cp:revision>
  <dcterms:created xsi:type="dcterms:W3CDTF">2011-09-07T02:37:50Z</dcterms:created>
  <dcterms:modified xsi:type="dcterms:W3CDTF">2011-09-07T18:28:38Z</dcterms:modified>
</cp:coreProperties>
</file>